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28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Vianoce 2019 na 3 noci s raňajkami a neobmedzeným wellness #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0" y="428604"/>
            <a:ext cx="5857884" cy="1470025"/>
          </a:xfrm>
        </p:spPr>
        <p:txBody>
          <a:bodyPr>
            <a:normAutofit fontScale="90000"/>
          </a:bodyPr>
          <a:lstStyle/>
          <a:p>
            <a:r>
              <a:rPr lang="sk-SK" sz="3600" b="1" dirty="0" smtClean="0">
                <a:latin typeface="Monotype Corsiva" pitchFamily="66" charset="0"/>
              </a:rPr>
              <a:t/>
            </a:r>
            <a:br>
              <a:rPr lang="sk-SK" sz="3600" b="1" dirty="0" smtClean="0">
                <a:latin typeface="Monotype Corsiva" pitchFamily="66" charset="0"/>
              </a:rPr>
            </a:br>
            <a:r>
              <a:rPr lang="sk-SK" sz="3600" b="1" dirty="0" smtClean="0">
                <a:latin typeface="Monotype Corsiva" pitchFamily="66" charset="0"/>
              </a:rPr>
              <a:t/>
            </a:r>
            <a:br>
              <a:rPr lang="sk-SK" sz="3600" b="1" dirty="0" smtClean="0">
                <a:latin typeface="Monotype Corsiva" pitchFamily="66" charset="0"/>
              </a:rPr>
            </a:br>
            <a:r>
              <a:rPr lang="sk-SK" sz="3100" b="1" dirty="0" smtClean="0">
                <a:latin typeface="Monotype Corsiva" pitchFamily="66" charset="0"/>
              </a:rPr>
              <a:t>P O Z V Á N K A</a:t>
            </a:r>
            <a:r>
              <a:rPr lang="sk-SK" sz="3100" b="1" dirty="0" smtClean="0">
                <a:solidFill>
                  <a:schemeClr val="tx1"/>
                </a:solidFill>
                <a:latin typeface="Monotype Corsiva" pitchFamily="66" charset="0"/>
                <a:cs typeface="Aparajita" pitchFamily="34" charset="0"/>
              </a:rPr>
              <a:t/>
            </a:r>
            <a:br>
              <a:rPr lang="sk-SK" sz="3100" b="1" dirty="0" smtClean="0">
                <a:solidFill>
                  <a:schemeClr val="tx1"/>
                </a:solidFill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Starosta obce Skároš JUDr. 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ĽubomírVranka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/>
            </a:r>
            <a:br>
              <a:rPr lang="sk-SK" sz="3100" b="1" dirty="0" smtClean="0"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a poslanci Obecného  zastupite</a:t>
            </a:r>
            <a:r>
              <a:rPr lang="sk-SK" sz="3100" b="1" dirty="0" smtClean="0">
                <a:latin typeface="Monotype Corsiva" pitchFamily="66" charset="0"/>
                <a:cs typeface="Times New Roman" pitchFamily="18" charset="0"/>
              </a:rPr>
              <a:t>ľ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stva  miestnej samosprávy obce Skároš</a:t>
            </a:r>
            <a:br>
              <a:rPr lang="sk-SK" sz="3100" b="1" dirty="0" smtClean="0"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 pozývajú </a:t>
            </a:r>
            <a:r>
              <a:rPr lang="sk-SK" sz="3100" b="1" dirty="0" smtClean="0">
                <a:latin typeface="Monotype Corsiva" pitchFamily="66" charset="0"/>
              </a:rPr>
              <a:t>deti</a:t>
            </a:r>
            <a:r>
              <a:rPr lang="sk-SK" sz="3100" b="1" dirty="0">
                <a:latin typeface="Monotype Corsiva" pitchFamily="66" charset="0"/>
              </a:rPr>
              <a:t>, rodičov a starých rodičov,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 </a:t>
            </a:r>
            <a:br>
              <a:rPr lang="sk-SK" sz="3100" b="1" dirty="0" smtClean="0"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na</a:t>
            </a:r>
            <a:r>
              <a:rPr lang="sk-SK" sz="3100" b="1" dirty="0" smtClean="0"/>
              <a:t/>
            </a:r>
            <a:br>
              <a:rPr lang="sk-SK" sz="3100" b="1" dirty="0" smtClean="0"/>
            </a:br>
            <a:endParaRPr lang="sk-SK" sz="3100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0" y="3000372"/>
            <a:ext cx="5000628" cy="3643338"/>
          </a:xfrm>
        </p:spPr>
        <p:txBody>
          <a:bodyPr>
            <a:normAutofit/>
          </a:bodyPr>
          <a:lstStyle/>
          <a:p>
            <a:r>
              <a:rPr lang="sk-SK" sz="1800" b="1" dirty="0" smtClean="0">
                <a:solidFill>
                  <a:schemeClr val="tx1"/>
                </a:solidFill>
                <a:latin typeface="Book Antiqua" pitchFamily="18" charset="0"/>
              </a:rPr>
              <a:t>Kultúrno spoločenský program. </a:t>
            </a:r>
            <a:r>
              <a:rPr lang="sk-SK" sz="4000" b="1" i="1" dirty="0" smtClean="0">
                <a:solidFill>
                  <a:schemeClr val="tx1"/>
                </a:solidFill>
                <a:latin typeface="Monotype Corsiva" pitchFamily="66" charset="0"/>
              </a:rPr>
              <a:t>Vianočné koledy a Stretnutie s Mikulášom pri vianočnom stromčeku </a:t>
            </a:r>
          </a:p>
          <a:p>
            <a:r>
              <a:rPr lang="sk-SK" sz="1800" b="1" i="1" dirty="0" smtClean="0">
                <a:solidFill>
                  <a:schemeClr val="tx1"/>
                </a:solidFill>
                <a:latin typeface="Book Antiqua" pitchFamily="18" charset="0"/>
              </a:rPr>
              <a:t>Dňa  22.12.2019  čase  :16:00 Priestranstvo pred Obecným </a:t>
            </a:r>
            <a:r>
              <a:rPr lang="sk-SK" sz="1800" b="1" i="1" dirty="0">
                <a:solidFill>
                  <a:schemeClr val="tx1"/>
                </a:solidFill>
                <a:latin typeface="Book Antiqua" pitchFamily="18" charset="0"/>
              </a:rPr>
              <a:t>ú</a:t>
            </a:r>
            <a:r>
              <a:rPr lang="sk-SK" sz="1800" b="1" i="1" dirty="0" smtClean="0">
                <a:solidFill>
                  <a:schemeClr val="tx1"/>
                </a:solidFill>
                <a:latin typeface="Book Antiqua" pitchFamily="18" charset="0"/>
              </a:rPr>
              <a:t>radom Skároš  .</a:t>
            </a:r>
          </a:p>
          <a:p>
            <a:r>
              <a:rPr lang="sk-SK" b="1" i="1" dirty="0" smtClean="0">
                <a:solidFill>
                  <a:schemeClr val="tx1"/>
                </a:solidFill>
                <a:latin typeface="Monotype Corsiva" pitchFamily="66" charset="0"/>
              </a:rPr>
              <a:t>Všetci ste srdečne vítaní. </a:t>
            </a:r>
            <a:endParaRPr lang="sk-SK" b="1" i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</Words>
  <Application>Microsoft Office PowerPoint</Application>
  <PresentationFormat>Prezentácia na obrazovke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  P O Z V Á N K A Starosta obce Skároš JUDr. ĽubomírVranka a poslanci Obecného  zastupiteľstva  miestnej samosprávy obce Skároš  pozývajú deti, rodičov a starých rodičov,  na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David</dc:creator>
  <cp:lastModifiedBy>owner</cp:lastModifiedBy>
  <cp:revision>5</cp:revision>
  <dcterms:created xsi:type="dcterms:W3CDTF">2019-12-13T17:35:47Z</dcterms:created>
  <dcterms:modified xsi:type="dcterms:W3CDTF">2019-12-16T08:49:23Z</dcterms:modified>
</cp:coreProperties>
</file>